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1" r:id="rId8"/>
    <p:sldId id="266" r:id="rId9"/>
    <p:sldId id="271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vvesione.files.wordpress.com/2011/06/c_the_money_of_soul_and_possibility_control-10-mo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9" r="2980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168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Nyarlathotep The Crawling Chaos</vt:lpstr>
      <vt:lpstr>NyaChan</vt:lpstr>
      <vt:lpstr>Descrição Geral</vt:lpstr>
      <vt:lpstr>Funcionalidades</vt:lpstr>
      <vt:lpstr>Implementação</vt:lpstr>
      <vt:lpstr>Da Rules</vt:lpstr>
      <vt:lpstr>Casos de Uso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30</cp:revision>
  <dcterms:created xsi:type="dcterms:W3CDTF">2016-07-13T18:47:59Z</dcterms:created>
  <dcterms:modified xsi:type="dcterms:W3CDTF">2016-07-14T20:52:24Z</dcterms:modified>
</cp:coreProperties>
</file>